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93" r:id="rId4"/>
    <p:sldId id="259" r:id="rId5"/>
    <p:sldId id="260" r:id="rId6"/>
    <p:sldId id="262" r:id="rId7"/>
    <p:sldId id="292" r:id="rId8"/>
    <p:sldId id="263" r:id="rId9"/>
    <p:sldId id="264" r:id="rId10"/>
    <p:sldId id="291" r:id="rId11"/>
    <p:sldId id="267" r:id="rId12"/>
    <p:sldId id="270" r:id="rId13"/>
    <p:sldId id="268" r:id="rId14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293096"/>
            <a:ext cx="4752975" cy="18002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48680"/>
            <a:ext cx="3966567" cy="3190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2555776" y="3205425"/>
            <a:ext cx="4032448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Transports</a:t>
            </a:r>
            <a:endParaRPr lang="es-EC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europa-planet.com/images/cartes/luxembou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9858" y="188640"/>
            <a:ext cx="5194430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302219" cy="4437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uxemburgo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8630" y="620689"/>
            <a:ext cx="233951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952" y="396850"/>
            <a:ext cx="2583954" cy="2872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933056"/>
            <a:ext cx="3672408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492896"/>
            <a:ext cx="2808312" cy="3953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4664"/>
            <a:ext cx="2714625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4077072"/>
            <a:ext cx="1623814" cy="16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</Words>
  <Application>Microsoft Office PowerPoint</Application>
  <PresentationFormat>Presentación en pantalla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Roberto</dc:creator>
  <cp:lastModifiedBy>Roberto</cp:lastModifiedBy>
  <cp:revision>35</cp:revision>
  <dcterms:created xsi:type="dcterms:W3CDTF">2011-04-04T22:45:50Z</dcterms:created>
  <dcterms:modified xsi:type="dcterms:W3CDTF">2011-04-20T03:51:51Z</dcterms:modified>
</cp:coreProperties>
</file>